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8" autoAdjust="0"/>
  </p:normalViewPr>
  <p:slideViewPr>
    <p:cSldViewPr>
      <p:cViewPr>
        <p:scale>
          <a:sx n="100" d="100"/>
          <a:sy n="100" d="100"/>
        </p:scale>
        <p:origin x="9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87B11-6962-484B-AE50-76680AA56090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6D1B-3B68-48F5-B4BF-4523034E5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poundingheartbeat.com/wp-content/uploads/2008/03/power-of-a-h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1112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-243408"/>
            <a:ext cx="5614392" cy="1298575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oper Black" pitchFamily="18" charset="0"/>
              </a:rPr>
              <a:t>Hug Someone</a:t>
            </a:r>
            <a:endParaRPr lang="en-US" sz="4000" dirty="0">
              <a:latin typeface="Cooper Black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" y="1"/>
            <a:ext cx="1043607" cy="1003468"/>
            <a:chOff x="1" y="1"/>
            <a:chExt cx="1872208" cy="1800200"/>
          </a:xfrm>
        </p:grpSpPr>
        <p:sp>
          <p:nvSpPr>
            <p:cNvPr id="7" name="Heart 6"/>
            <p:cNvSpPr/>
            <p:nvPr/>
          </p:nvSpPr>
          <p:spPr>
            <a:xfrm>
              <a:off x="1" y="1"/>
              <a:ext cx="1872208" cy="18002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75110" y="193213"/>
              <a:ext cx="989410" cy="1440907"/>
              <a:chOff x="475110" y="193213"/>
              <a:chExt cx="989410" cy="144090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198597">
                <a:off x="475110" y="193213"/>
                <a:ext cx="989410" cy="1376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630859">
                <a:off x="498676" y="485870"/>
                <a:ext cx="825423" cy="114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10799999" rev="0"/>
                </a:camera>
                <a:lightRig rig="threePt" dir="t"/>
              </a:scene3d>
            </p:spPr>
          </p:pic>
        </p:grpSp>
      </p:grpSp>
      <p:sp>
        <p:nvSpPr>
          <p:cNvPr id="14" name="Heart 13"/>
          <p:cNvSpPr/>
          <p:nvPr/>
        </p:nvSpPr>
        <p:spPr>
          <a:xfrm>
            <a:off x="2411760" y="1844824"/>
            <a:ext cx="4248472" cy="41044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100393" y="0"/>
            <a:ext cx="1043607" cy="1003468"/>
            <a:chOff x="1" y="1"/>
            <a:chExt cx="1872208" cy="1800200"/>
          </a:xfrm>
        </p:grpSpPr>
        <p:sp>
          <p:nvSpPr>
            <p:cNvPr id="18" name="Heart 17"/>
            <p:cNvSpPr/>
            <p:nvPr/>
          </p:nvSpPr>
          <p:spPr>
            <a:xfrm>
              <a:off x="1" y="1"/>
              <a:ext cx="1872208" cy="18002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4"/>
            <p:cNvGrpSpPr/>
            <p:nvPr/>
          </p:nvGrpSpPr>
          <p:grpSpPr>
            <a:xfrm>
              <a:off x="475110" y="193213"/>
              <a:ext cx="989410" cy="1440907"/>
              <a:chOff x="475110" y="193213"/>
              <a:chExt cx="989410" cy="1440907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9198597">
                <a:off x="475110" y="193213"/>
                <a:ext cx="989410" cy="1376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630859">
                <a:off x="498676" y="485870"/>
                <a:ext cx="825423" cy="114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10799999" rev="0"/>
                </a:camera>
                <a:lightRig rig="threePt" dir="t"/>
              </a:scene3d>
            </p:spPr>
          </p:pic>
        </p:grpSp>
      </p:grpSp>
      <p:sp>
        <p:nvSpPr>
          <p:cNvPr id="22" name="Heart 21"/>
          <p:cNvSpPr/>
          <p:nvPr/>
        </p:nvSpPr>
        <p:spPr>
          <a:xfrm>
            <a:off x="-2052736" y="4913784"/>
            <a:ext cx="1872208" cy="194421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doesn't take much effort</a:t>
            </a:r>
            <a:endParaRPr lang="en-US" dirty="0"/>
          </a:p>
        </p:txBody>
      </p:sp>
      <p:sp>
        <p:nvSpPr>
          <p:cNvPr id="23" name="Heart 22"/>
          <p:cNvSpPr/>
          <p:nvPr/>
        </p:nvSpPr>
        <p:spPr>
          <a:xfrm>
            <a:off x="-2268760" y="2852936"/>
            <a:ext cx="2088232" cy="1872208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someone a hug</a:t>
            </a:r>
            <a:endParaRPr lang="en-US" dirty="0"/>
          </a:p>
        </p:txBody>
      </p:sp>
      <p:sp>
        <p:nvSpPr>
          <p:cNvPr id="24" name="Heart 23"/>
          <p:cNvSpPr/>
          <p:nvPr/>
        </p:nvSpPr>
        <p:spPr>
          <a:xfrm>
            <a:off x="-2556792" y="908720"/>
            <a:ext cx="2016224" cy="194421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Whenever you get the chance</a:t>
            </a:r>
            <a:endParaRPr lang="en-US" dirty="0"/>
          </a:p>
        </p:txBody>
      </p:sp>
      <p:sp>
        <p:nvSpPr>
          <p:cNvPr id="25" name="Heart 24"/>
          <p:cNvSpPr/>
          <p:nvPr/>
        </p:nvSpPr>
        <p:spPr>
          <a:xfrm>
            <a:off x="9324528" y="1916832"/>
            <a:ext cx="2088232" cy="194421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...So show someone who you care about</a:t>
            </a:r>
            <a:endParaRPr lang="en-US" dirty="0"/>
          </a:p>
        </p:txBody>
      </p:sp>
      <p:sp>
        <p:nvSpPr>
          <p:cNvPr id="26" name="Heart 25"/>
          <p:cNvSpPr/>
          <p:nvPr/>
        </p:nvSpPr>
        <p:spPr>
          <a:xfrm>
            <a:off x="9324528" y="4365104"/>
            <a:ext cx="1800200" cy="1656184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That you really do care about them!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8031"/>
            <a:ext cx="1203418" cy="875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059" y="2970448"/>
            <a:ext cx="2514552" cy="1828765"/>
          </a:xfrm>
          <a:prstGeom prst="rect">
            <a:avLst/>
          </a:prstGeom>
        </p:spPr>
      </p:pic>
    </p:spTree>
  </p:cSld>
  <p:clrMapOvr>
    <a:masterClrMapping/>
  </p:clrMapOvr>
  <p:transition advClick="0" advTm="1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8.51852E-6 C 0.00486 0.00857 0.01197 0.01389 0.01874 0.01945 C 0.0309 0.02964 0.04149 0.04121 0.0552 0.04723 C 0.06718 0.05926 0.08454 0.05973 0.09895 0.06112 C 0.13541 0.05973 0.171 0.05348 0.20729 0.04862 C 0.21093 0.047 0.21406 0.04468 0.2177 0.04306 C 0.22569 0.04653 0.23368 0.04931 0.24166 0.05278 C 0.24548 0.05788 0.2552 0.06621 0.26024 0.06945 C 0.26232 0.07084 0.2644 0.0713 0.26666 0.07223 C 0.2677 0.07269 0.26979 0.07362 0.26979 0.07362 C 0.27656 0.07246 0.2802 0.07385 0.28229 0.06528 C 0.27413 0.05811 0.27569 0.07547 0.28125 0.08056 C 0.28576 0.07848 0.28593 0.07501 0.2875 0.06945 C 0.28732 0.06829 0.28802 0.05278 0.28333 0.05278 " pathEditMode="relative" ptsTypes="fffffffffffff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0.00556 C -0.02535 0.01019 -0.02171 0.01783 -0.01823 0.01945 C -0.01615 0.02038 -0.01198 0.02223 -0.01198 0.02246 C -0.00747 0.02825 -0.00105 0.03102 0.00468 0.03473 C 0.01666 0.0426 0.02934 0.04838 0.04218 0.05278 C 0.06163 0.05232 0.08107 0.05232 0.10069 0.05139 C 0.1118 0.05093 0.12309 0.04121 0.13281 0.03473 C 0.14079 0.0294 0.15121 0.02593 0.15989 0.02362 C 0.17309 0.02408 0.18628 0.02408 0.19948 0.025 C 0.21336 0.02593 0.22222 0.03913 0.23281 0.04862 C 0.23802 0.0588 0.23541 0.05417 0.2401 0.0625 C 0.24149 0.06829 0.24166 0.07153 0.23698 0.07362 C 0.23229 0.07246 0.22986 0.06991 0.22552 0.06806 C 0.21996 0.0625 0.21788 0.05741 0.21406 0.05 C 0.21649 0.03704 0.21684 0.03542 0.22656 0.03334 C 0.24079 0.03473 0.25382 0.0382 0.26093 0.05695 C 0.25954 0.0625 0.25781 0.06482 0.25364 0.06667 C 0.24843 0.06621 0.24305 0.0669 0.23802 0.06528 C 0.23559 0.06459 0.23177 0.05973 0.23177 0.05996 C 0.23229 0.05533 0.23211 0.05047 0.23489 0.04723 C 0.23819 0.04352 0.23888 0.04514 0.24218 0.04306 C 0.24791 0.03913 0.25312 0.03473 0.25989 0.03473 " pathEditMode="relative" rAng="0" ptsTypes="fffffffffffffffffffff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2153 C 0.00764 -0.02014 0.01528 -0.01504 0.02292 -0.01458 C 0.04132 -0.01366 0.05972 -0.01366 0.07813 -0.01319 C 0.10712 -0.01389 0.13056 -0.01574 0.15833 -0.01736 C 0.16945 -0.02222 0.17969 -0.02384 0.19167 -0.02569 C 0.24688 -0.02384 0.21979 -0.03403 0.23854 -0.01736 C 0.24115 -0.01018 0.24514 -0.00787 0.25 -0.00347 C 0.25191 -0.00185 0.25625 -0.00069 0.25625 -0.00046 C 0.26268 -0.00208 0.26684 -0.00555 0.27292 -0.00764 C 0.27604 -0.01041 0.27917 -0.0118 0.28229 -0.01458 C 0.28438 -0.01875 0.28733 -0.02222 0.28854 -0.02708 C 0.28924 -0.02986 0.29063 -0.03541 0.29063 -0.03518 C 0.28872 -0.04305 0.28733 -0.03889 0.28333 -0.03541 C 0.28264 -0.03403 0.28212 -0.03241 0.28125 -0.03125 C 0.28038 -0.03009 0.27899 -0.02986 0.27813 -0.02847 C 0.27674 -0.02616 0.27622 -0.02268 0.275 -0.02014 C 0.27604 -0.00879 0.27622 -0.0044 0.28438 -0.00069 C 0.29063 -0.00208 0.29722 -0.00046 0.30313 -0.00347 C 0.30452 -0.00416 0.30382 -0.00717 0.30417 -0.00903 C 0.30452 -0.01041 0.30625 -0.01296 0.30521 -0.01319 C 0.30174 -0.01412 0.29827 -0.01227 0.29479 -0.0118 C 0.29184 -0.00393 0.28906 0.0044 0.29583 0.01042 C 0.29653 0.00903 0.29774 0.00787 0.29792 0.00625 C 0.29827 0.00347 0.29236 -0.00879 0.29063 -0.01041 C 0.28941 -0.01157 0.28785 -0.0125 0.28646 -0.01319 C 0.28438 -0.01435 0.28021 -0.01597 0.28021 -0.01574 C 0.27708 -0.01551 0.27379 -0.0162 0.27083 -0.01458 C 0.26979 -0.01412 0.27031 -0.0118 0.26979 -0.01041 C 0.26875 -0.00764 0.26736 -0.00301 0.26563 -0.00069 " pathEditMode="relative" rAng="0" ptsTypes="ffffffffffffffffffffffffffff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9.25926E-6 C -0.00538 0.00348 -0.00364 0.003 -0.01041 0.00417 C -0.01701 0.00533 -0.0302 0.00695 -0.0302 0.00695 C -0.05972 0.00626 -0.08107 0.00834 -0.10729 0.00139 C -0.11197 -0.00161 -0.11579 -0.00254 -0.12083 -0.00416 C -0.1243 -0.00532 -0.12673 -0.0081 -0.1302 -0.00972 C -0.13524 -0.01458 -0.13975 -0.02036 -0.14479 -0.02499 C -0.14618 -0.03078 -0.15381 -0.04166 -0.15729 -0.04722 C -0.15954 -0.05069 -0.16354 -0.05833 -0.16354 -0.05833 C -0.16562 -0.06643 -0.16319 -0.05925 -0.16979 -0.06805 C -0.17552 -0.07569 -0.17656 -0.08217 -0.18541 -0.08611 C -0.18993 -0.09513 -0.20381 -0.09467 -0.21145 -0.09861 C -0.2151 -0.10046 -0.2184 -0.10347 -0.22187 -0.10555 C -0.22395 -0.10671 -0.22812 -0.10833 -0.22812 -0.10833 C -0.23159 -0.10786 -0.23541 -0.10902 -0.23854 -0.10694 C -0.24184 -0.10486 -0.24374 -0.09421 -0.24479 -0.09027 C -0.24513 -0.08888 -0.24583 -0.08611 -0.24583 -0.08611 C -0.24409 -0.07916 -0.24357 -0.07268 -0.24062 -0.06666 C -0.23802 -0.053 -0.23315 -0.03194 -0.24583 -0.02638 C -0.24895 -0.02685 -0.25208 -0.02685 -0.2552 -0.02777 C -0.25781 -0.0287 -0.26024 -0.03148 -0.26249 -0.03333 C -0.27725 -0.04467 -0.28055 -0.06411 -0.28437 -0.08472 C -0.28402 -0.09212 -0.28454 -0.09976 -0.28333 -0.10694 C -0.28229 -0.11319 -0.26874 -0.10555 -0.26874 -0.10555 C -0.26336 -0.09467 -0.26302 -0.09791 -0.26562 -0.08194 C -0.26649 -0.07638 -0.27013 -0.07407 -0.27291 -0.07777 " pathEditMode="relative" ptsTypes="fffffffffffffffffffffffff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38 0.01065 -0.01163 0.01366 -0.02083 0.01667 C -0.02969 0.02454 -0.04392 0.02014 -0.05312 0.01945 C -0.05989 0.01713 -0.0651 0.01065 -0.07187 0.00834 C -0.07535 0.00371 -0.07951 -0.00023 -0.08333 -0.00416 C -0.08524 -0.00625 -0.08958 -0.00972 -0.08958 -0.00972 C -0.09219 -0.01504 -0.09548 -0.0169 -0.09896 -0.02083 C -0.10295 -0.02546 -0.10573 -0.03125 -0.10937 -0.03611 C -0.11285 -0.05023 -0.11684 -0.06389 -0.12083 -0.07778 C -0.12257 -0.08379 -0.12326 -0.08912 -0.12604 -0.09444 C -0.1276 -0.10231 -0.13802 -0.12546 -0.14375 -0.13055 C -0.14982 -0.14259 -0.1592 -0.15 -0.16979 -0.15278 C -0.17743 -0.15787 -0.18646 -0.16065 -0.19479 -0.1625 C -0.20937 -0.16203 -0.22587 -0.16944 -0.23854 -0.15972 C -0.24184 -0.15717 -0.24427 -0.15347 -0.24791 -0.15139 C -0.25104 -0.14977 -0.25729 -0.14722 -0.25729 -0.14722 C -0.2625 -0.1419 -0.26944 -0.13935 -0.27604 -0.1375 C -0.2809 -0.1331 -0.28611 -0.13102 -0.29166 -0.12916 C -0.29687 -0.12453 -0.30347 -0.12245 -0.30937 -0.11944 C -0.31476 -0.11666 -0.31962 -0.11203 -0.325 -0.10972 C -0.33576 -0.09861 -0.33125 -0.10324 -0.33854 -0.09583 C -0.34375 -0.09051 -0.34618 -0.08171 -0.35 -0.075 C -0.35243 -0.0706 -0.35573 -0.0669 -0.35833 -0.0625 C -0.36076 -0.05301 -0.35729 -0.06435 -0.36354 -0.05278 C -0.36423 -0.05162 -0.36406 -0.05 -0.36458 -0.04861 C -0.36719 -0.04236 -0.37153 -0.03703 -0.37396 -0.03055 C -0.37795 -0.01991 -0.37048 -0.03426 -0.37812 -0.02083 C -0.38073 -0.01018 -0.38541 0.00023 -0.3875 0.01111 C -0.38854 0.01667 -0.38923 0.02222 -0.39062 0.02778 C -0.39028 0.04398 -0.39566 0.0632 -0.38854 0.07639 C -0.38194 0.08866 -0.37257 0.09769 -0.36458 0.10834 C -0.35746 0.11783 -0.35191 0.12709 -0.34166 0.13056 C -0.33663 0.13496 -0.3309 0.13449 -0.325 0.13611 C -0.31007 0.13519 -0.29496 0.13519 -0.28021 0.13195 C -0.2743 0.12894 -0.26892 0.12662 -0.26354 0.12222 C -0.24705 0.10857 -0.23889 0.08079 -0.23437 0.05695 C -0.23107 0.01297 -0.2316 -0.04953 -0.26875 -0.06805 C -0.27656 -0.07199 -0.28559 -0.07384 -0.29375 -0.075 C -0.31771 -0.07315 -0.32969 -0.07153 -0.34687 -0.04861 C -0.35243 -0.0412 -0.35382 -0.03032 -0.35833 -0.02222 C -0.35868 -0.01944 -0.35937 -0.01666 -0.35937 -0.01389 C -0.35937 -0.00324 -0.36215 0.01945 -0.35104 0.025 C -0.34809 0.02639 -0.34479 0.02685 -0.34166 0.02778 C -0.32396 0.02685 -0.31406 0.02732 -0.29896 0.02222 C -0.28958 0.01297 -0.29357 0.01644 -0.2875 0.01111 C -0.28472 0.00533 -0.28385 -0.00046 -0.28229 -0.00694 C -0.28351 -0.01342 -0.28489 -0.01597 -0.28854 -0.02083 C -0.30208 -0.01944 -0.30017 -0.01991 -0.30937 -0.01389 C -0.31146 -0.00972 -0.3125 -0.00555 -0.31458 -0.00139 C -0.31354 0.01204 -0.31528 0.0132 -0.30729 0.01667 C -0.30451 0.01621 -0.30173 0.01597 -0.29896 0.01528 C -0.29757 0.01505 -0.29548 0.01551 -0.29479 0.01389 C -0.29427 0.0125 -0.29687 0.01297 -0.29791 0.0125 C -0.29896 0.01111 -0.30104 0.00834 -0.30104 0.00834 " pathEditMode="relative" ptsTypes="fffffffffffffffffffffffffffffffffffffffffffffffffffff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-243408"/>
            <a:ext cx="5614392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Hug Someone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1"/>
            <a:ext cx="1043607" cy="1003468"/>
            <a:chOff x="1" y="1"/>
            <a:chExt cx="1872208" cy="1800200"/>
          </a:xfrm>
        </p:grpSpPr>
        <p:sp>
          <p:nvSpPr>
            <p:cNvPr id="7" name="Heart 6"/>
            <p:cNvSpPr/>
            <p:nvPr/>
          </p:nvSpPr>
          <p:spPr>
            <a:xfrm>
              <a:off x="1" y="1"/>
              <a:ext cx="1872208" cy="18002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4"/>
            <p:cNvGrpSpPr/>
            <p:nvPr/>
          </p:nvGrpSpPr>
          <p:grpSpPr>
            <a:xfrm>
              <a:off x="475110" y="193213"/>
              <a:ext cx="989410" cy="1440907"/>
              <a:chOff x="475110" y="193213"/>
              <a:chExt cx="989410" cy="1440907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9198597">
                <a:off x="475110" y="193213"/>
                <a:ext cx="989410" cy="1376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630859">
                <a:off x="498676" y="485870"/>
                <a:ext cx="825423" cy="114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10799999" rev="0"/>
                </a:camera>
                <a:lightRig rig="threePt" dir="t"/>
              </a:scene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8100393" y="0"/>
            <a:ext cx="1043607" cy="1003468"/>
            <a:chOff x="1" y="1"/>
            <a:chExt cx="1872208" cy="1800200"/>
          </a:xfrm>
        </p:grpSpPr>
        <p:sp>
          <p:nvSpPr>
            <p:cNvPr id="12" name="Heart 11"/>
            <p:cNvSpPr/>
            <p:nvPr/>
          </p:nvSpPr>
          <p:spPr>
            <a:xfrm>
              <a:off x="1" y="1"/>
              <a:ext cx="1872208" cy="18002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4"/>
            <p:cNvGrpSpPr/>
            <p:nvPr/>
          </p:nvGrpSpPr>
          <p:grpSpPr>
            <a:xfrm>
              <a:off x="475110" y="193213"/>
              <a:ext cx="989410" cy="1440907"/>
              <a:chOff x="475110" y="193213"/>
              <a:chExt cx="989410" cy="144090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9198597">
                <a:off x="475110" y="193213"/>
                <a:ext cx="989410" cy="1376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630859">
                <a:off x="498676" y="485870"/>
                <a:ext cx="825423" cy="114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10799999" rev="0"/>
                </a:camera>
                <a:lightRig rig="threePt" dir="t"/>
              </a:scene3d>
            </p:spPr>
          </p:pic>
        </p:grpSp>
      </p:grp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81" y="4459588"/>
            <a:ext cx="3547839" cy="206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miley Face 16"/>
          <p:cNvSpPr/>
          <p:nvPr/>
        </p:nvSpPr>
        <p:spPr>
          <a:xfrm>
            <a:off x="9180512" y="4293096"/>
            <a:ext cx="2520280" cy="2304256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Its scientifically proven that hugs can lower the risk of heart disease!</a:t>
            </a:r>
            <a:endParaRPr lang="en-US" b="1" dirty="0"/>
          </a:p>
        </p:txBody>
      </p:sp>
      <p:pic>
        <p:nvPicPr>
          <p:cNvPr id="14342" name="Picture 6" descr="http://419.bittenus.com/7/9/hu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6988" y="1109066"/>
            <a:ext cx="1993404" cy="2823990"/>
          </a:xfrm>
          <a:prstGeom prst="rect">
            <a:avLst/>
          </a:prstGeom>
          <a:noFill/>
        </p:spPr>
      </p:pic>
      <p:sp>
        <p:nvSpPr>
          <p:cNvPr id="22" name="Heart 21"/>
          <p:cNvSpPr/>
          <p:nvPr/>
        </p:nvSpPr>
        <p:spPr>
          <a:xfrm>
            <a:off x="-3852936" y="1052736"/>
            <a:ext cx="3744416" cy="2952328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Even the simple act of giving  a hug ,can influence the People to do good things themselves throughout their day!</a:t>
            </a:r>
            <a:endParaRPr lang="en-US" dirty="0"/>
          </a:p>
        </p:txBody>
      </p:sp>
      <p:sp>
        <p:nvSpPr>
          <p:cNvPr id="23" name="Heart 22"/>
          <p:cNvSpPr/>
          <p:nvPr/>
        </p:nvSpPr>
        <p:spPr>
          <a:xfrm rot="20198796">
            <a:off x="474794" y="-583313"/>
            <a:ext cx="504056" cy="504056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/>
          <p:cNvSpPr/>
          <p:nvPr/>
        </p:nvSpPr>
        <p:spPr>
          <a:xfrm rot="772247">
            <a:off x="1525464" y="-841672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/>
          <p:cNvSpPr/>
          <p:nvPr/>
        </p:nvSpPr>
        <p:spPr>
          <a:xfrm rot="19702210">
            <a:off x="2779049" y="-583312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art 25"/>
          <p:cNvSpPr/>
          <p:nvPr/>
        </p:nvSpPr>
        <p:spPr>
          <a:xfrm rot="3562870">
            <a:off x="3513097" y="-942270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/>
          <p:cNvSpPr/>
          <p:nvPr/>
        </p:nvSpPr>
        <p:spPr>
          <a:xfrm rot="18704305">
            <a:off x="4387784" y="-787664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 rot="20198796">
            <a:off x="5155313" y="-956239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 rot="1529508">
            <a:off x="5875394" y="-583314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 rot="19754943">
            <a:off x="6739490" y="-812222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 rot="493998">
            <a:off x="7315553" y="-583313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 rot="20198796">
            <a:off x="7387562" y="-1028246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/>
          <p:cNvSpPr/>
          <p:nvPr/>
        </p:nvSpPr>
        <p:spPr>
          <a:xfrm rot="301165">
            <a:off x="8107641" y="-583313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art 33"/>
          <p:cNvSpPr/>
          <p:nvPr/>
        </p:nvSpPr>
        <p:spPr>
          <a:xfrm rot="20198796">
            <a:off x="8560686" y="-956238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 rot="3810559">
            <a:off x="7970325" y="-1093556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 rot="20198796">
            <a:off x="2347002" y="-1028246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 rot="1842419">
            <a:off x="2030367" y="-510087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/>
          <p:cNvSpPr/>
          <p:nvPr/>
        </p:nvSpPr>
        <p:spPr>
          <a:xfrm rot="743131">
            <a:off x="947784" y="-1131321"/>
            <a:ext cx="504056" cy="504056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38"/>
          <p:cNvSpPr/>
          <p:nvPr/>
        </p:nvSpPr>
        <p:spPr>
          <a:xfrm rot="20198796">
            <a:off x="4075194" y="-1172263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art 39"/>
          <p:cNvSpPr/>
          <p:nvPr/>
        </p:nvSpPr>
        <p:spPr>
          <a:xfrm rot="759780">
            <a:off x="6133287" y="-1130394"/>
            <a:ext cx="504056" cy="504056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16" y="68578"/>
            <a:ext cx="1194487" cy="868718"/>
          </a:xfrm>
          <a:prstGeom prst="rect">
            <a:avLst/>
          </a:prstGeom>
        </p:spPr>
      </p:pic>
    </p:spTree>
  </p:cSld>
  <p:clrMapOvr>
    <a:masterClrMapping/>
  </p:clrMapOvr>
  <p:transition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46458 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46857 -7.40741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0468 1.0481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2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1719 1.1532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57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092 1.0858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4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889E-18 L 0.00642 1.037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01111 1.1131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1893 1.048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5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0607 1.1152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55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1562 1.1733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58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3993 1.1240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56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1892 1.1590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5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1892 1.1150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55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05382 1.205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6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4254 1.1696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8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02674 1.1361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6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3472 1.1592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8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1042 1.15811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5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01093 1.125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56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00695 1.1590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1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6" y="-243408"/>
            <a:ext cx="5614392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Hug Someone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" y="1"/>
            <a:ext cx="1043607" cy="1003468"/>
            <a:chOff x="1" y="1"/>
            <a:chExt cx="1872208" cy="1800200"/>
          </a:xfrm>
        </p:grpSpPr>
        <p:sp>
          <p:nvSpPr>
            <p:cNvPr id="7" name="Heart 6"/>
            <p:cNvSpPr/>
            <p:nvPr/>
          </p:nvSpPr>
          <p:spPr>
            <a:xfrm>
              <a:off x="1" y="1"/>
              <a:ext cx="1872208" cy="18002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4"/>
            <p:cNvGrpSpPr/>
            <p:nvPr/>
          </p:nvGrpSpPr>
          <p:grpSpPr>
            <a:xfrm>
              <a:off x="475110" y="193213"/>
              <a:ext cx="989410" cy="1440907"/>
              <a:chOff x="475110" y="193213"/>
              <a:chExt cx="989410" cy="1440907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9198597">
                <a:off x="475110" y="193213"/>
                <a:ext cx="989410" cy="1376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630859">
                <a:off x="498676" y="485870"/>
                <a:ext cx="825423" cy="114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10799999" rev="0"/>
                </a:camera>
                <a:lightRig rig="threePt" dir="t"/>
              </a:scene3d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8100393" y="0"/>
            <a:ext cx="1043607" cy="1003468"/>
            <a:chOff x="1" y="1"/>
            <a:chExt cx="1872208" cy="1800200"/>
          </a:xfrm>
        </p:grpSpPr>
        <p:sp>
          <p:nvSpPr>
            <p:cNvPr id="12" name="Heart 11"/>
            <p:cNvSpPr/>
            <p:nvPr/>
          </p:nvSpPr>
          <p:spPr>
            <a:xfrm>
              <a:off x="1" y="1"/>
              <a:ext cx="1872208" cy="1800200"/>
            </a:xfrm>
            <a:prstGeom prst="hear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4"/>
            <p:cNvGrpSpPr/>
            <p:nvPr/>
          </p:nvGrpSpPr>
          <p:grpSpPr>
            <a:xfrm>
              <a:off x="475110" y="193213"/>
              <a:ext cx="989410" cy="1440907"/>
              <a:chOff x="475110" y="193213"/>
              <a:chExt cx="989410" cy="1440907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9198597">
                <a:off x="475110" y="193213"/>
                <a:ext cx="989410" cy="1376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630859">
                <a:off x="498676" y="485870"/>
                <a:ext cx="825423" cy="114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10799999" rev="0"/>
                </a:camera>
                <a:lightRig rig="threePt" dir="t"/>
              </a:scene3d>
            </p:spPr>
          </p:pic>
        </p:grpSp>
      </p:grpSp>
      <p:pic>
        <p:nvPicPr>
          <p:cNvPr id="14338" name="Picture 2" descr="H:\ICT\Years\Year 10\Small action big changes\Small action big changes_NTFRS_0228ac31\Pictures\imagesCAX797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7029400"/>
            <a:ext cx="3384376" cy="4264313"/>
          </a:xfrm>
          <a:prstGeom prst="rect">
            <a:avLst/>
          </a:prstGeom>
          <a:noFill/>
        </p:spPr>
      </p:pic>
      <p:sp>
        <p:nvSpPr>
          <p:cNvPr id="18" name="Heart 17"/>
          <p:cNvSpPr/>
          <p:nvPr/>
        </p:nvSpPr>
        <p:spPr>
          <a:xfrm>
            <a:off x="-3204864" y="2060848"/>
            <a:ext cx="2880320" cy="2376264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latin typeface="Arial Black" pitchFamily="34" charset="0"/>
              </a:rPr>
              <a:t>  </a:t>
            </a:r>
          </a:p>
          <a:p>
            <a:r>
              <a:rPr lang="en-GB" dirty="0" smtClean="0">
                <a:latin typeface="Arial Black" pitchFamily="34" charset="0"/>
              </a:rPr>
              <a:t>Hugs show compassion in more than a 1000 words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" name="Heart 19"/>
          <p:cNvSpPr/>
          <p:nvPr/>
        </p:nvSpPr>
        <p:spPr>
          <a:xfrm>
            <a:off x="9324528" y="3429000"/>
            <a:ext cx="2304256" cy="194421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So don't’ be shy, and give someone a hug!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16" y="68578"/>
            <a:ext cx="1194487" cy="868718"/>
          </a:xfrm>
          <a:prstGeom prst="rect">
            <a:avLst/>
          </a:prstGeom>
        </p:spPr>
      </p:pic>
    </p:spTree>
  </p:cSld>
  <p:clrMapOvr>
    <a:masterClrMapping/>
  </p:clrMapOvr>
  <p:transition advClick="0" advTm="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3 3.7037E-7 L 0.05903 -0.6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05255 C 0.06805 -0.04074 0.07656 -0.03426 0.08368 -0.02477 C 0.08975 -0.01667 0.08125 -0.0243 0.08889 -0.01643 C 0.0908 -0.01435 0.09288 -0.01227 0.09514 -0.01088 C 0.09653 -0.00995 0.09809 -0.00926 0.0993 -0.0081 C 0.10555 -0.00185 0.11215 0.00509 0.12014 0.00718 C 0.12587 0.01181 0.13194 0.01574 0.13785 0.01968 C 0.14166 0.02222 0.14427 0.02616 0.14826 0.02801 C 0.1566 0.03912 0.17066 0.04468 0.1816 0.05023 C 0.18993 0.0544 0.19757 0.06065 0.20555 0.06551 C 0.20694 0.0662 0.20833 0.06644 0.20972 0.0669 C 0.21076 0.06736 0.2118 0.06759 0.21285 0.06829 C 0.21562 0.06991 0.21823 0.07292 0.22118 0.07384 C 0.23107 0.07732 0.2408 0.07847 0.25139 0.0794 C 0.33889 0.07801 0.31094 0.08357 0.3566 0.06829 C 0.36337 0.05463 0.35243 0.07546 0.36285 0.05995 C 0.36719 0.05347 0.36944 0.04375 0.37222 0.03634 C 0.37396 0.03171 0.37621 0.02732 0.37743 0.02245 C 0.37934 0.00394 0.37969 -0.01898 0.3691 -0.0331 C 0.36614 -0.04467 0.35278 -0.04444 0.34514 -0.04699 C 0.34028 -0.04653 0.33541 -0.04676 0.33055 -0.0456 C 0.32934 -0.04537 0.32864 -0.04352 0.32743 -0.04282 C 0.31857 -0.0375 0.31788 -0.03704 0.30868 -0.02755 C 0.30625 -0.025 0.30364 -0.01898 0.30243 -0.01505 C 0.30156 -0.01227 0.30104 -0.00949 0.30035 -0.00671 C 0.3 -0.00532 0.2993 -0.00255 0.2993 -0.00231 C 0.3 0.01158 0.29722 0.02176 0.30764 0.02523 C 0.3125 0.0294 0.31771 0.02894 0.32326 0.03079 C 0.36302 0.02917 0.34757 0.03241 0.36701 0.02384 C 0.37118 0.01829 0.37639 0.01412 0.38055 0.00857 C 0.38298 -0.00139 0.38142 0.00278 0.38472 -0.00393 C 0.38351 -0.0243 0.38524 -0.01782 0.37847 -0.03032 C 0.37639 -0.03403 0.37673 -0.0368 0.3743 -0.04005 C 0.37344 -0.0412 0.37118 -0.04282 0.37118 -0.04259 " pathEditMode="relative" rAng="0" ptsTypes="fffffffffffffffffffffffffffffffff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1.11111E-6 C -0.00937 0.00162 -0.01771 0.00532 -0.02708 0.00694 C -0.04687 0.00648 -0.06666 0.00671 -0.08646 0.00555 C -0.09132 0.00532 -0.09618 0.0037 -0.10104 0.00277 C -0.10347 0.00231 -0.10833 0.00138 -0.10833 0.00138 C -0.11146 1.11111E-6 -0.11441 -0.00209 -0.11771 -0.00278 C -0.12187 -0.00371 -0.13021 -0.00556 -0.13021 -0.00556 C -0.13194 -0.00649 -0.13368 -0.00764 -0.13541 -0.00834 C -0.13819 -0.0095 -0.14375 -0.01112 -0.14375 -0.01112 C -0.14826 -0.01505 -0.15295 -0.01806 -0.15833 -0.01945 C -0.16094 -0.022 -0.16423 -0.02362 -0.16666 -0.02639 C -0.16771 -0.02755 -0.16788 -0.0294 -0.16875 -0.03056 C -0.17239 -0.03473 -0.17396 -0.03473 -0.17812 -0.03612 C -0.17986 -0.03797 -0.18142 -0.04028 -0.18333 -0.04167 C -0.18628 -0.04352 -0.19271 -0.04584 -0.19271 -0.04584 C -0.20173 -0.05787 -0.21441 -0.0632 -0.22604 -0.06945 C -0.22934 -0.07385 -0.2309 -0.07848 -0.23333 -0.08334 C -0.23698 -0.09051 -0.23785 -0.08473 -0.24062 -0.09584 C -0.24253 -0.10371 -0.24531 -0.11112 -0.24687 -0.11945 C -0.24548 -0.13936 -0.24739 -0.1382 -0.23437 -0.14167 C -0.22951 -0.14121 -0.22465 -0.14098 -0.21979 -0.14028 C -0.21111 -0.13889 -0.20469 -0.12454 -0.2 -0.11667 C -0.19601 -0.10996 -0.19062 -0.09445 -0.19062 -0.09445 C -0.18993 -0.08843 -0.18767 -0.08264 -0.1875 -0.07639 C -0.1868 -0.05232 -0.19184 -0.03264 -0.20625 -0.01806 C -0.20885 -0.01528 -0.21979 -0.00533 -0.225 -0.00278 C -0.22969 -0.00047 -0.23472 0.00092 -0.23958 0.00277 C -0.24201 0.0037 -0.24687 0.00555 -0.24687 0.00555 C -0.25729 0.00509 -0.27239 0.01296 -0.27812 0.00138 C -0.28021 -0.00301 -0.28212 -0.00764 -0.28333 -0.0125 C -0.28472 -0.01806 -0.2875 -0.02917 -0.2875 -0.02917 C -0.29045 -0.05602 -0.29045 -0.08357 -0.28125 -0.10834 C -0.27882 -0.12848 -0.275 -0.14746 -0.275 -0.16806 " pathEditMode="relative" ptsTypes="ffffffffffffffffffffffffffffffff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93</Words>
  <Application>Microsoft Office PowerPoint</Application>
  <PresentationFormat>On-screen Show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Hug Someone</vt:lpstr>
      <vt:lpstr>PowerPoint Presentation</vt:lpstr>
      <vt:lpstr>PowerPoint Presentation</vt:lpstr>
    </vt:vector>
  </TitlesOfParts>
  <Company>Gads Hill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 Someone</dc:title>
  <dc:creator>s94ghar01</dc:creator>
  <cp:lastModifiedBy>Minja</cp:lastModifiedBy>
  <cp:revision>58</cp:revision>
  <dcterms:created xsi:type="dcterms:W3CDTF">2010-09-21T12:13:01Z</dcterms:created>
  <dcterms:modified xsi:type="dcterms:W3CDTF">2010-11-28T17:27:14Z</dcterms:modified>
</cp:coreProperties>
</file>